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9698038" cy="6310313"/>
  <p:notesSz cx="6858000" cy="9144000"/>
  <p:defaultTextStyle>
    <a:defPPr>
      <a:defRPr lang="es-MX"/>
    </a:defPPr>
    <a:lvl1pPr marL="0" algn="l" defTabSz="768370" rtl="0" eaLnBrk="1" latinLnBrk="0" hangingPunct="1">
      <a:defRPr sz="1513" kern="1200">
        <a:solidFill>
          <a:schemeClr val="tx1"/>
        </a:solidFill>
        <a:latin typeface="+mn-lt"/>
        <a:ea typeface="+mn-ea"/>
        <a:cs typeface="+mn-cs"/>
      </a:defRPr>
    </a:lvl1pPr>
    <a:lvl2pPr marL="384185" algn="l" defTabSz="768370" rtl="0" eaLnBrk="1" latinLnBrk="0" hangingPunct="1">
      <a:defRPr sz="1513" kern="1200">
        <a:solidFill>
          <a:schemeClr val="tx1"/>
        </a:solidFill>
        <a:latin typeface="+mn-lt"/>
        <a:ea typeface="+mn-ea"/>
        <a:cs typeface="+mn-cs"/>
      </a:defRPr>
    </a:lvl2pPr>
    <a:lvl3pPr marL="768370" algn="l" defTabSz="768370" rtl="0" eaLnBrk="1" latinLnBrk="0" hangingPunct="1">
      <a:defRPr sz="1513" kern="1200">
        <a:solidFill>
          <a:schemeClr val="tx1"/>
        </a:solidFill>
        <a:latin typeface="+mn-lt"/>
        <a:ea typeface="+mn-ea"/>
        <a:cs typeface="+mn-cs"/>
      </a:defRPr>
    </a:lvl3pPr>
    <a:lvl4pPr marL="1152555" algn="l" defTabSz="768370" rtl="0" eaLnBrk="1" latinLnBrk="0" hangingPunct="1">
      <a:defRPr sz="1513" kern="1200">
        <a:solidFill>
          <a:schemeClr val="tx1"/>
        </a:solidFill>
        <a:latin typeface="+mn-lt"/>
        <a:ea typeface="+mn-ea"/>
        <a:cs typeface="+mn-cs"/>
      </a:defRPr>
    </a:lvl4pPr>
    <a:lvl5pPr marL="1536741" algn="l" defTabSz="768370" rtl="0" eaLnBrk="1" latinLnBrk="0" hangingPunct="1">
      <a:defRPr sz="1513" kern="1200">
        <a:solidFill>
          <a:schemeClr val="tx1"/>
        </a:solidFill>
        <a:latin typeface="+mn-lt"/>
        <a:ea typeface="+mn-ea"/>
        <a:cs typeface="+mn-cs"/>
      </a:defRPr>
    </a:lvl5pPr>
    <a:lvl6pPr marL="1920926" algn="l" defTabSz="768370" rtl="0" eaLnBrk="1" latinLnBrk="0" hangingPunct="1">
      <a:defRPr sz="1513" kern="1200">
        <a:solidFill>
          <a:schemeClr val="tx1"/>
        </a:solidFill>
        <a:latin typeface="+mn-lt"/>
        <a:ea typeface="+mn-ea"/>
        <a:cs typeface="+mn-cs"/>
      </a:defRPr>
    </a:lvl6pPr>
    <a:lvl7pPr marL="2305111" algn="l" defTabSz="768370" rtl="0" eaLnBrk="1" latinLnBrk="0" hangingPunct="1">
      <a:defRPr sz="1513" kern="1200">
        <a:solidFill>
          <a:schemeClr val="tx1"/>
        </a:solidFill>
        <a:latin typeface="+mn-lt"/>
        <a:ea typeface="+mn-ea"/>
        <a:cs typeface="+mn-cs"/>
      </a:defRPr>
    </a:lvl7pPr>
    <a:lvl8pPr marL="2689296" algn="l" defTabSz="768370" rtl="0" eaLnBrk="1" latinLnBrk="0" hangingPunct="1">
      <a:defRPr sz="1513" kern="1200">
        <a:solidFill>
          <a:schemeClr val="tx1"/>
        </a:solidFill>
        <a:latin typeface="+mn-lt"/>
        <a:ea typeface="+mn-ea"/>
        <a:cs typeface="+mn-cs"/>
      </a:defRPr>
    </a:lvl8pPr>
    <a:lvl9pPr marL="3073481" algn="l" defTabSz="768370" rtl="0" eaLnBrk="1" latinLnBrk="0" hangingPunct="1">
      <a:defRPr sz="151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88" userDrawn="1">
          <p15:clr>
            <a:srgbClr val="A4A3A4"/>
          </p15:clr>
        </p15:guide>
        <p15:guide id="2" pos="305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78FB2"/>
    <a:srgbClr val="1E3B80"/>
    <a:srgbClr val="02A7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7" autoAdjust="0"/>
    <p:restoredTop sz="94660"/>
  </p:normalViewPr>
  <p:slideViewPr>
    <p:cSldViewPr snapToGrid="0" showGuides="1">
      <p:cViewPr varScale="1">
        <p:scale>
          <a:sx n="85" d="100"/>
          <a:sy n="85" d="100"/>
        </p:scale>
        <p:origin x="424" y="60"/>
      </p:cViewPr>
      <p:guideLst>
        <p:guide orient="horz" pos="1988"/>
        <p:guide pos="305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7353" y="1032730"/>
            <a:ext cx="8243332" cy="2196924"/>
          </a:xfrm>
        </p:spPr>
        <p:txBody>
          <a:bodyPr anchor="b"/>
          <a:lstStyle>
            <a:lvl1pPr algn="ctr">
              <a:defRPr sz="5521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2255" y="3314376"/>
            <a:ext cx="7273529" cy="1523531"/>
          </a:xfrm>
        </p:spPr>
        <p:txBody>
          <a:bodyPr/>
          <a:lstStyle>
            <a:lvl1pPr marL="0" indent="0" algn="ctr">
              <a:buNone/>
              <a:defRPr sz="2208"/>
            </a:lvl1pPr>
            <a:lvl2pPr marL="420670" indent="0" algn="ctr">
              <a:buNone/>
              <a:defRPr sz="1840"/>
            </a:lvl2pPr>
            <a:lvl3pPr marL="841339" indent="0" algn="ctr">
              <a:buNone/>
              <a:defRPr sz="1656"/>
            </a:lvl3pPr>
            <a:lvl4pPr marL="1262009" indent="0" algn="ctr">
              <a:buNone/>
              <a:defRPr sz="1472"/>
            </a:lvl4pPr>
            <a:lvl5pPr marL="1682679" indent="0" algn="ctr">
              <a:buNone/>
              <a:defRPr sz="1472"/>
            </a:lvl5pPr>
            <a:lvl6pPr marL="2103349" indent="0" algn="ctr">
              <a:buNone/>
              <a:defRPr sz="1472"/>
            </a:lvl6pPr>
            <a:lvl7pPr marL="2524018" indent="0" algn="ctr">
              <a:buNone/>
              <a:defRPr sz="1472"/>
            </a:lvl7pPr>
            <a:lvl8pPr marL="2944688" indent="0" algn="ctr">
              <a:buNone/>
              <a:defRPr sz="1472"/>
            </a:lvl8pPr>
            <a:lvl9pPr marL="3365358" indent="0" algn="ctr">
              <a:buNone/>
              <a:defRPr sz="1472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04867-CA71-41E1-9A0D-418E6DD0BF94}" type="datetimeFigureOut">
              <a:rPr lang="es-MX" smtClean="0"/>
              <a:t>10/02/2026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CEF5B-42B8-4E3F-B3DF-47833EE3EA7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403903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04867-CA71-41E1-9A0D-418E6DD0BF94}" type="datetimeFigureOut">
              <a:rPr lang="es-MX" smtClean="0"/>
              <a:t>10/02/2026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CEF5B-42B8-4E3F-B3DF-47833EE3EA7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275403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40159" y="335966"/>
            <a:ext cx="2091139" cy="5347699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6741" y="335966"/>
            <a:ext cx="6152193" cy="5347699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04867-CA71-41E1-9A0D-418E6DD0BF94}" type="datetimeFigureOut">
              <a:rPr lang="es-MX" smtClean="0"/>
              <a:t>10/02/2026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CEF5B-42B8-4E3F-B3DF-47833EE3EA7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03895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04867-CA71-41E1-9A0D-418E6DD0BF94}" type="datetimeFigureOut">
              <a:rPr lang="es-MX" smtClean="0"/>
              <a:t>10/02/2026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CEF5B-42B8-4E3F-B3DF-47833EE3EA7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436705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689" y="1573198"/>
            <a:ext cx="8364558" cy="2624914"/>
          </a:xfrm>
        </p:spPr>
        <p:txBody>
          <a:bodyPr anchor="b"/>
          <a:lstStyle>
            <a:lvl1pPr>
              <a:defRPr sz="5521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1689" y="4222945"/>
            <a:ext cx="8364558" cy="1380381"/>
          </a:xfrm>
        </p:spPr>
        <p:txBody>
          <a:bodyPr/>
          <a:lstStyle>
            <a:lvl1pPr marL="0" indent="0">
              <a:buNone/>
              <a:defRPr sz="2208">
                <a:solidFill>
                  <a:schemeClr val="tx1"/>
                </a:solidFill>
              </a:defRPr>
            </a:lvl1pPr>
            <a:lvl2pPr marL="420670" indent="0">
              <a:buNone/>
              <a:defRPr sz="1840">
                <a:solidFill>
                  <a:schemeClr val="tx1">
                    <a:tint val="75000"/>
                  </a:schemeClr>
                </a:solidFill>
              </a:defRPr>
            </a:lvl2pPr>
            <a:lvl3pPr marL="841339" indent="0">
              <a:buNone/>
              <a:defRPr sz="1656">
                <a:solidFill>
                  <a:schemeClr val="tx1">
                    <a:tint val="75000"/>
                  </a:schemeClr>
                </a:solidFill>
              </a:defRPr>
            </a:lvl3pPr>
            <a:lvl4pPr marL="1262009" indent="0">
              <a:buNone/>
              <a:defRPr sz="1472">
                <a:solidFill>
                  <a:schemeClr val="tx1">
                    <a:tint val="75000"/>
                  </a:schemeClr>
                </a:solidFill>
              </a:defRPr>
            </a:lvl4pPr>
            <a:lvl5pPr marL="1682679" indent="0">
              <a:buNone/>
              <a:defRPr sz="1472">
                <a:solidFill>
                  <a:schemeClr val="tx1">
                    <a:tint val="75000"/>
                  </a:schemeClr>
                </a:solidFill>
              </a:defRPr>
            </a:lvl5pPr>
            <a:lvl6pPr marL="2103349" indent="0">
              <a:buNone/>
              <a:defRPr sz="1472">
                <a:solidFill>
                  <a:schemeClr val="tx1">
                    <a:tint val="75000"/>
                  </a:schemeClr>
                </a:solidFill>
              </a:defRPr>
            </a:lvl6pPr>
            <a:lvl7pPr marL="2524018" indent="0">
              <a:buNone/>
              <a:defRPr sz="1472">
                <a:solidFill>
                  <a:schemeClr val="tx1">
                    <a:tint val="75000"/>
                  </a:schemeClr>
                </a:solidFill>
              </a:defRPr>
            </a:lvl7pPr>
            <a:lvl8pPr marL="2944688" indent="0">
              <a:buNone/>
              <a:defRPr sz="1472">
                <a:solidFill>
                  <a:schemeClr val="tx1">
                    <a:tint val="75000"/>
                  </a:schemeClr>
                </a:solidFill>
              </a:defRPr>
            </a:lvl8pPr>
            <a:lvl9pPr marL="3365358" indent="0">
              <a:buNone/>
              <a:defRPr sz="147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04867-CA71-41E1-9A0D-418E6DD0BF94}" type="datetimeFigureOut">
              <a:rPr lang="es-MX" smtClean="0"/>
              <a:t>10/02/2026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CEF5B-42B8-4E3F-B3DF-47833EE3EA7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5889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6740" y="1679829"/>
            <a:ext cx="4121666" cy="4003836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09632" y="1679829"/>
            <a:ext cx="4121666" cy="4003836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04867-CA71-41E1-9A0D-418E6DD0BF94}" type="datetimeFigureOut">
              <a:rPr lang="es-MX" smtClean="0"/>
              <a:t>10/02/2026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CEF5B-42B8-4E3F-B3DF-47833EE3EA7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887785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8003" y="335967"/>
            <a:ext cx="8364558" cy="121970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8004" y="1546903"/>
            <a:ext cx="4102724" cy="758114"/>
          </a:xfrm>
        </p:spPr>
        <p:txBody>
          <a:bodyPr anchor="b"/>
          <a:lstStyle>
            <a:lvl1pPr marL="0" indent="0">
              <a:buNone/>
              <a:defRPr sz="2208" b="1"/>
            </a:lvl1pPr>
            <a:lvl2pPr marL="420670" indent="0">
              <a:buNone/>
              <a:defRPr sz="1840" b="1"/>
            </a:lvl2pPr>
            <a:lvl3pPr marL="841339" indent="0">
              <a:buNone/>
              <a:defRPr sz="1656" b="1"/>
            </a:lvl3pPr>
            <a:lvl4pPr marL="1262009" indent="0">
              <a:buNone/>
              <a:defRPr sz="1472" b="1"/>
            </a:lvl4pPr>
            <a:lvl5pPr marL="1682679" indent="0">
              <a:buNone/>
              <a:defRPr sz="1472" b="1"/>
            </a:lvl5pPr>
            <a:lvl6pPr marL="2103349" indent="0">
              <a:buNone/>
              <a:defRPr sz="1472" b="1"/>
            </a:lvl6pPr>
            <a:lvl7pPr marL="2524018" indent="0">
              <a:buNone/>
              <a:defRPr sz="1472" b="1"/>
            </a:lvl7pPr>
            <a:lvl8pPr marL="2944688" indent="0">
              <a:buNone/>
              <a:defRPr sz="1472" b="1"/>
            </a:lvl8pPr>
            <a:lvl9pPr marL="3365358" indent="0">
              <a:buNone/>
              <a:defRPr sz="1472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8004" y="2305017"/>
            <a:ext cx="4102724" cy="3390333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09632" y="1546903"/>
            <a:ext cx="4122929" cy="758114"/>
          </a:xfrm>
        </p:spPr>
        <p:txBody>
          <a:bodyPr anchor="b"/>
          <a:lstStyle>
            <a:lvl1pPr marL="0" indent="0">
              <a:buNone/>
              <a:defRPr sz="2208" b="1"/>
            </a:lvl1pPr>
            <a:lvl2pPr marL="420670" indent="0">
              <a:buNone/>
              <a:defRPr sz="1840" b="1"/>
            </a:lvl2pPr>
            <a:lvl3pPr marL="841339" indent="0">
              <a:buNone/>
              <a:defRPr sz="1656" b="1"/>
            </a:lvl3pPr>
            <a:lvl4pPr marL="1262009" indent="0">
              <a:buNone/>
              <a:defRPr sz="1472" b="1"/>
            </a:lvl4pPr>
            <a:lvl5pPr marL="1682679" indent="0">
              <a:buNone/>
              <a:defRPr sz="1472" b="1"/>
            </a:lvl5pPr>
            <a:lvl6pPr marL="2103349" indent="0">
              <a:buNone/>
              <a:defRPr sz="1472" b="1"/>
            </a:lvl6pPr>
            <a:lvl7pPr marL="2524018" indent="0">
              <a:buNone/>
              <a:defRPr sz="1472" b="1"/>
            </a:lvl7pPr>
            <a:lvl8pPr marL="2944688" indent="0">
              <a:buNone/>
              <a:defRPr sz="1472" b="1"/>
            </a:lvl8pPr>
            <a:lvl9pPr marL="3365358" indent="0">
              <a:buNone/>
              <a:defRPr sz="1472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09632" y="2305017"/>
            <a:ext cx="4122929" cy="3390333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04867-CA71-41E1-9A0D-418E6DD0BF94}" type="datetimeFigureOut">
              <a:rPr lang="es-MX" smtClean="0"/>
              <a:t>10/02/2026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CEF5B-42B8-4E3F-B3DF-47833EE3EA7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99799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04867-CA71-41E1-9A0D-418E6DD0BF94}" type="datetimeFigureOut">
              <a:rPr lang="es-MX" smtClean="0"/>
              <a:t>10/02/2026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CEF5B-42B8-4E3F-B3DF-47833EE3EA7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141097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04867-CA71-41E1-9A0D-418E6DD0BF94}" type="datetimeFigureOut">
              <a:rPr lang="es-MX" smtClean="0"/>
              <a:t>10/02/2026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CEF5B-42B8-4E3F-B3DF-47833EE3EA7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554782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8003" y="420688"/>
            <a:ext cx="3127870" cy="1472406"/>
          </a:xfrm>
        </p:spPr>
        <p:txBody>
          <a:bodyPr anchor="b"/>
          <a:lstStyle>
            <a:lvl1pPr>
              <a:defRPr sz="2944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2929" y="908570"/>
            <a:ext cx="4909632" cy="4484412"/>
          </a:xfrm>
        </p:spPr>
        <p:txBody>
          <a:bodyPr/>
          <a:lstStyle>
            <a:lvl1pPr>
              <a:defRPr sz="2944"/>
            </a:lvl1pPr>
            <a:lvl2pPr>
              <a:defRPr sz="2576"/>
            </a:lvl2pPr>
            <a:lvl3pPr>
              <a:defRPr sz="2208"/>
            </a:lvl3pPr>
            <a:lvl4pPr>
              <a:defRPr sz="1840"/>
            </a:lvl4pPr>
            <a:lvl5pPr>
              <a:defRPr sz="1840"/>
            </a:lvl5pPr>
            <a:lvl6pPr>
              <a:defRPr sz="1840"/>
            </a:lvl6pPr>
            <a:lvl7pPr>
              <a:defRPr sz="1840"/>
            </a:lvl7pPr>
            <a:lvl8pPr>
              <a:defRPr sz="1840"/>
            </a:lvl8pPr>
            <a:lvl9pPr>
              <a:defRPr sz="184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8003" y="1893094"/>
            <a:ext cx="3127870" cy="3507191"/>
          </a:xfrm>
        </p:spPr>
        <p:txBody>
          <a:bodyPr/>
          <a:lstStyle>
            <a:lvl1pPr marL="0" indent="0">
              <a:buNone/>
              <a:defRPr sz="1472"/>
            </a:lvl1pPr>
            <a:lvl2pPr marL="420670" indent="0">
              <a:buNone/>
              <a:defRPr sz="1288"/>
            </a:lvl2pPr>
            <a:lvl3pPr marL="841339" indent="0">
              <a:buNone/>
              <a:defRPr sz="1104"/>
            </a:lvl3pPr>
            <a:lvl4pPr marL="1262009" indent="0">
              <a:buNone/>
              <a:defRPr sz="920"/>
            </a:lvl4pPr>
            <a:lvl5pPr marL="1682679" indent="0">
              <a:buNone/>
              <a:defRPr sz="920"/>
            </a:lvl5pPr>
            <a:lvl6pPr marL="2103349" indent="0">
              <a:buNone/>
              <a:defRPr sz="920"/>
            </a:lvl6pPr>
            <a:lvl7pPr marL="2524018" indent="0">
              <a:buNone/>
              <a:defRPr sz="920"/>
            </a:lvl7pPr>
            <a:lvl8pPr marL="2944688" indent="0">
              <a:buNone/>
              <a:defRPr sz="920"/>
            </a:lvl8pPr>
            <a:lvl9pPr marL="3365358" indent="0">
              <a:buNone/>
              <a:defRPr sz="92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04867-CA71-41E1-9A0D-418E6DD0BF94}" type="datetimeFigureOut">
              <a:rPr lang="es-MX" smtClean="0"/>
              <a:t>10/02/2026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CEF5B-42B8-4E3F-B3DF-47833EE3EA7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81029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8003" y="420688"/>
            <a:ext cx="3127870" cy="1472406"/>
          </a:xfrm>
        </p:spPr>
        <p:txBody>
          <a:bodyPr anchor="b"/>
          <a:lstStyle>
            <a:lvl1pPr>
              <a:defRPr sz="2944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122929" y="908570"/>
            <a:ext cx="4909632" cy="4484412"/>
          </a:xfrm>
        </p:spPr>
        <p:txBody>
          <a:bodyPr anchor="t"/>
          <a:lstStyle>
            <a:lvl1pPr marL="0" indent="0">
              <a:buNone/>
              <a:defRPr sz="2944"/>
            </a:lvl1pPr>
            <a:lvl2pPr marL="420670" indent="0">
              <a:buNone/>
              <a:defRPr sz="2576"/>
            </a:lvl2pPr>
            <a:lvl3pPr marL="841339" indent="0">
              <a:buNone/>
              <a:defRPr sz="2208"/>
            </a:lvl3pPr>
            <a:lvl4pPr marL="1262009" indent="0">
              <a:buNone/>
              <a:defRPr sz="1840"/>
            </a:lvl4pPr>
            <a:lvl5pPr marL="1682679" indent="0">
              <a:buNone/>
              <a:defRPr sz="1840"/>
            </a:lvl5pPr>
            <a:lvl6pPr marL="2103349" indent="0">
              <a:buNone/>
              <a:defRPr sz="1840"/>
            </a:lvl6pPr>
            <a:lvl7pPr marL="2524018" indent="0">
              <a:buNone/>
              <a:defRPr sz="1840"/>
            </a:lvl7pPr>
            <a:lvl8pPr marL="2944688" indent="0">
              <a:buNone/>
              <a:defRPr sz="1840"/>
            </a:lvl8pPr>
            <a:lvl9pPr marL="3365358" indent="0">
              <a:buNone/>
              <a:defRPr sz="184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8003" y="1893094"/>
            <a:ext cx="3127870" cy="3507191"/>
          </a:xfrm>
        </p:spPr>
        <p:txBody>
          <a:bodyPr/>
          <a:lstStyle>
            <a:lvl1pPr marL="0" indent="0">
              <a:buNone/>
              <a:defRPr sz="1472"/>
            </a:lvl1pPr>
            <a:lvl2pPr marL="420670" indent="0">
              <a:buNone/>
              <a:defRPr sz="1288"/>
            </a:lvl2pPr>
            <a:lvl3pPr marL="841339" indent="0">
              <a:buNone/>
              <a:defRPr sz="1104"/>
            </a:lvl3pPr>
            <a:lvl4pPr marL="1262009" indent="0">
              <a:buNone/>
              <a:defRPr sz="920"/>
            </a:lvl4pPr>
            <a:lvl5pPr marL="1682679" indent="0">
              <a:buNone/>
              <a:defRPr sz="920"/>
            </a:lvl5pPr>
            <a:lvl6pPr marL="2103349" indent="0">
              <a:buNone/>
              <a:defRPr sz="920"/>
            </a:lvl6pPr>
            <a:lvl7pPr marL="2524018" indent="0">
              <a:buNone/>
              <a:defRPr sz="920"/>
            </a:lvl7pPr>
            <a:lvl8pPr marL="2944688" indent="0">
              <a:buNone/>
              <a:defRPr sz="920"/>
            </a:lvl8pPr>
            <a:lvl9pPr marL="3365358" indent="0">
              <a:buNone/>
              <a:defRPr sz="92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04867-CA71-41E1-9A0D-418E6DD0BF94}" type="datetimeFigureOut">
              <a:rPr lang="es-MX" smtClean="0"/>
              <a:t>10/02/2026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CEF5B-42B8-4E3F-B3DF-47833EE3EA7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324814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6740" y="335967"/>
            <a:ext cx="8364558" cy="1219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6740" y="1679829"/>
            <a:ext cx="8364558" cy="40038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6740" y="5848727"/>
            <a:ext cx="2182059" cy="3359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B04867-CA71-41E1-9A0D-418E6DD0BF94}" type="datetimeFigureOut">
              <a:rPr lang="es-MX" smtClean="0"/>
              <a:t>10/02/2026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12475" y="5848727"/>
            <a:ext cx="3273088" cy="3359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49239" y="5848727"/>
            <a:ext cx="2182059" cy="3359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4CEF5B-42B8-4E3F-B3DF-47833EE3EA7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15248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841339" rtl="0" eaLnBrk="1" latinLnBrk="0" hangingPunct="1">
        <a:lnSpc>
          <a:spcPct val="90000"/>
        </a:lnSpc>
        <a:spcBef>
          <a:spcPct val="0"/>
        </a:spcBef>
        <a:buNone/>
        <a:defRPr sz="404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0335" indent="-210335" algn="l" defTabSz="841339" rtl="0" eaLnBrk="1" latinLnBrk="0" hangingPunct="1">
        <a:lnSpc>
          <a:spcPct val="90000"/>
        </a:lnSpc>
        <a:spcBef>
          <a:spcPts val="920"/>
        </a:spcBef>
        <a:buFont typeface="Arial" panose="020B0604020202020204" pitchFamily="34" charset="0"/>
        <a:buChar char="•"/>
        <a:defRPr sz="2576" kern="1200">
          <a:solidFill>
            <a:schemeClr val="tx1"/>
          </a:solidFill>
          <a:latin typeface="+mn-lt"/>
          <a:ea typeface="+mn-ea"/>
          <a:cs typeface="+mn-cs"/>
        </a:defRPr>
      </a:lvl1pPr>
      <a:lvl2pPr marL="631005" indent="-210335" algn="l" defTabSz="841339" rtl="0" eaLnBrk="1" latinLnBrk="0" hangingPunct="1">
        <a:lnSpc>
          <a:spcPct val="90000"/>
        </a:lnSpc>
        <a:spcBef>
          <a:spcPts val="460"/>
        </a:spcBef>
        <a:buFont typeface="Arial" panose="020B0604020202020204" pitchFamily="34" charset="0"/>
        <a:buChar char="•"/>
        <a:defRPr sz="2208" kern="1200">
          <a:solidFill>
            <a:schemeClr val="tx1"/>
          </a:solidFill>
          <a:latin typeface="+mn-lt"/>
          <a:ea typeface="+mn-ea"/>
          <a:cs typeface="+mn-cs"/>
        </a:defRPr>
      </a:lvl2pPr>
      <a:lvl3pPr marL="1051674" indent="-210335" algn="l" defTabSz="841339" rtl="0" eaLnBrk="1" latinLnBrk="0" hangingPunct="1">
        <a:lnSpc>
          <a:spcPct val="90000"/>
        </a:lnSpc>
        <a:spcBef>
          <a:spcPts val="460"/>
        </a:spcBef>
        <a:buFont typeface="Arial" panose="020B0604020202020204" pitchFamily="34" charset="0"/>
        <a:buChar char="•"/>
        <a:defRPr sz="1840" kern="1200">
          <a:solidFill>
            <a:schemeClr val="tx1"/>
          </a:solidFill>
          <a:latin typeface="+mn-lt"/>
          <a:ea typeface="+mn-ea"/>
          <a:cs typeface="+mn-cs"/>
        </a:defRPr>
      </a:lvl3pPr>
      <a:lvl4pPr marL="1472344" indent="-210335" algn="l" defTabSz="841339" rtl="0" eaLnBrk="1" latinLnBrk="0" hangingPunct="1">
        <a:lnSpc>
          <a:spcPct val="90000"/>
        </a:lnSpc>
        <a:spcBef>
          <a:spcPts val="460"/>
        </a:spcBef>
        <a:buFont typeface="Arial" panose="020B0604020202020204" pitchFamily="34" charset="0"/>
        <a:buChar char="•"/>
        <a:defRPr sz="1656" kern="1200">
          <a:solidFill>
            <a:schemeClr val="tx1"/>
          </a:solidFill>
          <a:latin typeface="+mn-lt"/>
          <a:ea typeface="+mn-ea"/>
          <a:cs typeface="+mn-cs"/>
        </a:defRPr>
      </a:lvl4pPr>
      <a:lvl5pPr marL="1893014" indent="-210335" algn="l" defTabSz="841339" rtl="0" eaLnBrk="1" latinLnBrk="0" hangingPunct="1">
        <a:lnSpc>
          <a:spcPct val="90000"/>
        </a:lnSpc>
        <a:spcBef>
          <a:spcPts val="460"/>
        </a:spcBef>
        <a:buFont typeface="Arial" panose="020B0604020202020204" pitchFamily="34" charset="0"/>
        <a:buChar char="•"/>
        <a:defRPr sz="1656" kern="1200">
          <a:solidFill>
            <a:schemeClr val="tx1"/>
          </a:solidFill>
          <a:latin typeface="+mn-lt"/>
          <a:ea typeface="+mn-ea"/>
          <a:cs typeface="+mn-cs"/>
        </a:defRPr>
      </a:lvl5pPr>
      <a:lvl6pPr marL="2313683" indent="-210335" algn="l" defTabSz="841339" rtl="0" eaLnBrk="1" latinLnBrk="0" hangingPunct="1">
        <a:lnSpc>
          <a:spcPct val="90000"/>
        </a:lnSpc>
        <a:spcBef>
          <a:spcPts val="460"/>
        </a:spcBef>
        <a:buFont typeface="Arial" panose="020B0604020202020204" pitchFamily="34" charset="0"/>
        <a:buChar char="•"/>
        <a:defRPr sz="1656" kern="1200">
          <a:solidFill>
            <a:schemeClr val="tx1"/>
          </a:solidFill>
          <a:latin typeface="+mn-lt"/>
          <a:ea typeface="+mn-ea"/>
          <a:cs typeface="+mn-cs"/>
        </a:defRPr>
      </a:lvl6pPr>
      <a:lvl7pPr marL="2734353" indent="-210335" algn="l" defTabSz="841339" rtl="0" eaLnBrk="1" latinLnBrk="0" hangingPunct="1">
        <a:lnSpc>
          <a:spcPct val="90000"/>
        </a:lnSpc>
        <a:spcBef>
          <a:spcPts val="460"/>
        </a:spcBef>
        <a:buFont typeface="Arial" panose="020B0604020202020204" pitchFamily="34" charset="0"/>
        <a:buChar char="•"/>
        <a:defRPr sz="1656" kern="1200">
          <a:solidFill>
            <a:schemeClr val="tx1"/>
          </a:solidFill>
          <a:latin typeface="+mn-lt"/>
          <a:ea typeface="+mn-ea"/>
          <a:cs typeface="+mn-cs"/>
        </a:defRPr>
      </a:lvl7pPr>
      <a:lvl8pPr marL="3155023" indent="-210335" algn="l" defTabSz="841339" rtl="0" eaLnBrk="1" latinLnBrk="0" hangingPunct="1">
        <a:lnSpc>
          <a:spcPct val="90000"/>
        </a:lnSpc>
        <a:spcBef>
          <a:spcPts val="460"/>
        </a:spcBef>
        <a:buFont typeface="Arial" panose="020B0604020202020204" pitchFamily="34" charset="0"/>
        <a:buChar char="•"/>
        <a:defRPr sz="1656" kern="1200">
          <a:solidFill>
            <a:schemeClr val="tx1"/>
          </a:solidFill>
          <a:latin typeface="+mn-lt"/>
          <a:ea typeface="+mn-ea"/>
          <a:cs typeface="+mn-cs"/>
        </a:defRPr>
      </a:lvl8pPr>
      <a:lvl9pPr marL="3575693" indent="-210335" algn="l" defTabSz="841339" rtl="0" eaLnBrk="1" latinLnBrk="0" hangingPunct="1">
        <a:lnSpc>
          <a:spcPct val="90000"/>
        </a:lnSpc>
        <a:spcBef>
          <a:spcPts val="460"/>
        </a:spcBef>
        <a:buFont typeface="Arial" panose="020B0604020202020204" pitchFamily="34" charset="0"/>
        <a:buChar char="•"/>
        <a:defRPr sz="165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41339" rtl="0" eaLnBrk="1" latinLnBrk="0" hangingPunct="1">
        <a:defRPr sz="1656" kern="1200">
          <a:solidFill>
            <a:schemeClr val="tx1"/>
          </a:solidFill>
          <a:latin typeface="+mn-lt"/>
          <a:ea typeface="+mn-ea"/>
          <a:cs typeface="+mn-cs"/>
        </a:defRPr>
      </a:lvl1pPr>
      <a:lvl2pPr marL="420670" algn="l" defTabSz="841339" rtl="0" eaLnBrk="1" latinLnBrk="0" hangingPunct="1">
        <a:defRPr sz="1656" kern="1200">
          <a:solidFill>
            <a:schemeClr val="tx1"/>
          </a:solidFill>
          <a:latin typeface="+mn-lt"/>
          <a:ea typeface="+mn-ea"/>
          <a:cs typeface="+mn-cs"/>
        </a:defRPr>
      </a:lvl2pPr>
      <a:lvl3pPr marL="841339" algn="l" defTabSz="841339" rtl="0" eaLnBrk="1" latinLnBrk="0" hangingPunct="1">
        <a:defRPr sz="1656" kern="1200">
          <a:solidFill>
            <a:schemeClr val="tx1"/>
          </a:solidFill>
          <a:latin typeface="+mn-lt"/>
          <a:ea typeface="+mn-ea"/>
          <a:cs typeface="+mn-cs"/>
        </a:defRPr>
      </a:lvl3pPr>
      <a:lvl4pPr marL="1262009" algn="l" defTabSz="841339" rtl="0" eaLnBrk="1" latinLnBrk="0" hangingPunct="1">
        <a:defRPr sz="1656" kern="1200">
          <a:solidFill>
            <a:schemeClr val="tx1"/>
          </a:solidFill>
          <a:latin typeface="+mn-lt"/>
          <a:ea typeface="+mn-ea"/>
          <a:cs typeface="+mn-cs"/>
        </a:defRPr>
      </a:lvl4pPr>
      <a:lvl5pPr marL="1682679" algn="l" defTabSz="841339" rtl="0" eaLnBrk="1" latinLnBrk="0" hangingPunct="1">
        <a:defRPr sz="1656" kern="1200">
          <a:solidFill>
            <a:schemeClr val="tx1"/>
          </a:solidFill>
          <a:latin typeface="+mn-lt"/>
          <a:ea typeface="+mn-ea"/>
          <a:cs typeface="+mn-cs"/>
        </a:defRPr>
      </a:lvl5pPr>
      <a:lvl6pPr marL="2103349" algn="l" defTabSz="841339" rtl="0" eaLnBrk="1" latinLnBrk="0" hangingPunct="1">
        <a:defRPr sz="1656" kern="1200">
          <a:solidFill>
            <a:schemeClr val="tx1"/>
          </a:solidFill>
          <a:latin typeface="+mn-lt"/>
          <a:ea typeface="+mn-ea"/>
          <a:cs typeface="+mn-cs"/>
        </a:defRPr>
      </a:lvl6pPr>
      <a:lvl7pPr marL="2524018" algn="l" defTabSz="841339" rtl="0" eaLnBrk="1" latinLnBrk="0" hangingPunct="1">
        <a:defRPr sz="1656" kern="1200">
          <a:solidFill>
            <a:schemeClr val="tx1"/>
          </a:solidFill>
          <a:latin typeface="+mn-lt"/>
          <a:ea typeface="+mn-ea"/>
          <a:cs typeface="+mn-cs"/>
        </a:defRPr>
      </a:lvl7pPr>
      <a:lvl8pPr marL="2944688" algn="l" defTabSz="841339" rtl="0" eaLnBrk="1" latinLnBrk="0" hangingPunct="1">
        <a:defRPr sz="1656" kern="1200">
          <a:solidFill>
            <a:schemeClr val="tx1"/>
          </a:solidFill>
          <a:latin typeface="+mn-lt"/>
          <a:ea typeface="+mn-ea"/>
          <a:cs typeface="+mn-cs"/>
        </a:defRPr>
      </a:lvl8pPr>
      <a:lvl9pPr marL="3365358" algn="l" defTabSz="841339" rtl="0" eaLnBrk="1" latinLnBrk="0" hangingPunct="1">
        <a:defRPr sz="165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2E3066DD-3DAC-442B-9641-07C5E4ECAA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03"/>
            <a:ext cx="9698038" cy="6308906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3707187" y="317821"/>
            <a:ext cx="62612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Araceli Leticia Reyes Gómez</a:t>
            </a:r>
          </a:p>
          <a:p>
            <a:r>
              <a:rPr lang="es-MX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Jefa de Departamento de Promoción e Imagen Institucional</a:t>
            </a:r>
          </a:p>
          <a:p>
            <a:r>
              <a:rPr lang="es-MX" sz="1400" i="1" dirty="0">
                <a:solidFill>
                  <a:srgbClr val="009CD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Difusión e Imagen Institucional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4231286" y="1971837"/>
            <a:ext cx="42381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(477) 710 00 20 </a:t>
            </a:r>
            <a:r>
              <a:rPr lang="es-MX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ext. </a:t>
            </a:r>
            <a:r>
              <a:rPr lang="es-MX" sz="18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144, 213</a:t>
            </a:r>
          </a:p>
        </p:txBody>
      </p:sp>
      <p:sp>
        <p:nvSpPr>
          <p:cNvPr id="11" name="CuadroTexto 10"/>
          <p:cNvSpPr txBox="1"/>
          <p:nvPr/>
        </p:nvSpPr>
        <p:spPr>
          <a:xfrm>
            <a:off x="4621029" y="2637739"/>
            <a:ext cx="37209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>
                <a:solidFill>
                  <a:schemeClr val="bg1"/>
                </a:solidFill>
                <a:cs typeface="Helvetica World" panose="020B0500040000020004" pitchFamily="34" charset="0"/>
              </a:rPr>
              <a:t>araceli.reyes@utleon.edu.mx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4043907" y="1615063"/>
            <a:ext cx="39833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Edificio Olimpo, planta baja</a:t>
            </a:r>
          </a:p>
        </p:txBody>
      </p:sp>
    </p:spTree>
    <p:extLst>
      <p:ext uri="{BB962C8B-B14F-4D97-AF65-F5344CB8AC3E}">
        <p14:creationId xmlns:p14="http://schemas.microsoft.com/office/powerpoint/2010/main" val="299856899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303</TotalTime>
  <Words>41</Words>
  <Application>Microsoft Office PowerPoint</Application>
  <PresentationFormat>Personalizado</PresentationFormat>
  <Paragraphs>6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Helvetica World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Ana Gabriela Sixtos Garcia</dc:creator>
  <cp:lastModifiedBy>Araceli Reyes Goméz</cp:lastModifiedBy>
  <cp:revision>23</cp:revision>
  <dcterms:created xsi:type="dcterms:W3CDTF">2022-02-08T18:20:36Z</dcterms:created>
  <dcterms:modified xsi:type="dcterms:W3CDTF">2026-02-10T16:46:27Z</dcterms:modified>
</cp:coreProperties>
</file>